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2050" y="6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6" name="Title Text"/>
          <p:cNvSpPr txBox="1">
            <a:spLocks noGrp="1"/>
          </p:cNvSpPr>
          <p:nvPr>
            <p:ph type="title"/>
          </p:nvPr>
        </p:nvSpPr>
        <p:spPr>
          <a:prstGeom prst="rect">
            <a:avLst/>
          </a:prstGeom>
        </p:spPr>
        <p:txBody>
          <a:bodyPr/>
          <a:lstStyle/>
          <a:p>
            <a:r>
              <a:t>Title Text</a:t>
            </a:r>
          </a:p>
        </p:txBody>
      </p:sp>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15;p7"/>
          <p:cNvSpPr/>
          <p:nvPr/>
        </p:nvSpPr>
        <p:spPr>
          <a:xfrm>
            <a:off x="0" y="0"/>
            <a:ext cx="9144000" cy="838200"/>
          </a:xfrm>
          <a:prstGeom prst="rect">
            <a:avLst/>
          </a:prstGeom>
          <a:solidFill>
            <a:srgbClr val="FF3300"/>
          </a:solidFill>
          <a:ln w="12700">
            <a:miter lim="400000"/>
          </a:ln>
        </p:spPr>
        <p:txBody>
          <a:bodyPr lIns="45719" rIns="45719" anchor="ctr"/>
          <a:lstStyle/>
          <a:p>
            <a:pPr>
              <a:defRPr sz="1800">
                <a:latin typeface="Calibri"/>
                <a:ea typeface="Calibri"/>
                <a:cs typeface="Calibri"/>
                <a:sym typeface="Calibri"/>
              </a:defRPr>
            </a:pPr>
            <a:endParaRPr/>
          </a:p>
        </p:txBody>
      </p:sp>
      <p:sp>
        <p:nvSpPr>
          <p:cNvPr id="3" name="Google Shape;16;p7"/>
          <p:cNvSpPr/>
          <p:nvPr/>
        </p:nvSpPr>
        <p:spPr>
          <a:xfrm rot="10800000" flipH="1">
            <a:off x="0" y="6705600"/>
            <a:ext cx="9144000" cy="198117"/>
          </a:xfrm>
          <a:prstGeom prst="rect">
            <a:avLst/>
          </a:prstGeom>
          <a:solidFill>
            <a:srgbClr val="FF0000"/>
          </a:solidFill>
          <a:ln w="12700">
            <a:miter lim="400000"/>
          </a:ln>
        </p:spPr>
        <p:txBody>
          <a:bodyPr lIns="45719" rIns="45719" anchor="ctr"/>
          <a:lstStyle/>
          <a:p>
            <a:pPr>
              <a:defRPr sz="1800">
                <a:latin typeface="Calibri"/>
                <a:ea typeface="Calibri"/>
                <a:cs typeface="Calibri"/>
                <a:sym typeface="Calibri"/>
              </a:defRPr>
            </a:pPr>
            <a:endParaRPr/>
          </a:p>
        </p:txBody>
      </p:sp>
      <p:pic>
        <p:nvPicPr>
          <p:cNvPr id="4" name="Google Shape;17;p7" descr="Google Shape;17;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pic>
        <p:nvPicPr>
          <p:cNvPr id="5" name="Google Shape;18;p7" descr="Google Shape;18;p7"/>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9" name="Google Shape;19;p7"/>
          <p:cNvGrpSpPr/>
          <p:nvPr/>
        </p:nvGrpSpPr>
        <p:grpSpPr>
          <a:xfrm>
            <a:off x="6146800" y="-1"/>
            <a:ext cx="2997200" cy="876301"/>
            <a:chOff x="0" y="0"/>
            <a:chExt cx="2997200" cy="876300"/>
          </a:xfrm>
        </p:grpSpPr>
        <p:sp>
          <p:nvSpPr>
            <p:cNvPr id="6" name="Google Shape;20;p7"/>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7" name="Google Shape;21;p7" descr="Google Shape;21;p7"/>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8" name="Google Shape;22;p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0" name="Google Shape;23;p7" descr="Google Shape;23;p7"/>
          <p:cNvPicPr>
            <a:picLocks noChangeAspect="1"/>
          </p:cNvPicPr>
          <p:nvPr/>
        </p:nvPicPr>
        <p:blipFill>
          <a:blip r:embed="rId4"/>
          <a:stretch>
            <a:fillRect/>
          </a:stretch>
        </p:blipFill>
        <p:spPr>
          <a:xfrm>
            <a:off x="6553200" y="228600"/>
            <a:ext cx="1920875" cy="609600"/>
          </a:xfrm>
          <a:prstGeom prst="rect">
            <a:avLst/>
          </a:prstGeom>
          <a:ln w="12700">
            <a:miter lim="400000"/>
          </a:ln>
        </p:spPr>
      </p:pic>
      <p:pic>
        <p:nvPicPr>
          <p:cNvPr id="11" name="Google Shape;25;p8" descr="Google Shape;25;p8"/>
          <p:cNvPicPr>
            <a:picLocks noChangeAspect="1"/>
          </p:cNvPicPr>
          <p:nvPr/>
        </p:nvPicPr>
        <p:blipFill>
          <a:blip r:embed="rId3"/>
          <a:srcRect b="10713"/>
          <a:stretch>
            <a:fillRect/>
          </a:stretch>
        </p:blipFill>
        <p:spPr>
          <a:xfrm>
            <a:off x="6553200" y="228600"/>
            <a:ext cx="2057400" cy="635000"/>
          </a:xfrm>
          <a:prstGeom prst="rect">
            <a:avLst/>
          </a:prstGeom>
          <a:ln w="12700">
            <a:miter lim="400000"/>
          </a:ln>
        </p:spPr>
      </p:pic>
      <p:grpSp>
        <p:nvGrpSpPr>
          <p:cNvPr id="15" name="Google Shape;26;p8"/>
          <p:cNvGrpSpPr/>
          <p:nvPr/>
        </p:nvGrpSpPr>
        <p:grpSpPr>
          <a:xfrm>
            <a:off x="6146800" y="-1"/>
            <a:ext cx="2997200" cy="876301"/>
            <a:chOff x="0" y="0"/>
            <a:chExt cx="2997200" cy="876300"/>
          </a:xfrm>
        </p:grpSpPr>
        <p:sp>
          <p:nvSpPr>
            <p:cNvPr id="12" name="Google Shape;27;p8"/>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defRPr sz="1800">
                  <a:latin typeface="Calibri"/>
                  <a:ea typeface="Calibri"/>
                  <a:cs typeface="Calibri"/>
                  <a:sym typeface="Calibri"/>
                </a:defRPr>
              </a:pPr>
              <a:endParaRPr/>
            </a:p>
          </p:txBody>
        </p:sp>
        <p:pic>
          <p:nvPicPr>
            <p:cNvPr id="13" name="Google Shape;28;p8" descr="Google Shape;28;p8"/>
            <p:cNvPicPr>
              <a:picLocks noChangeAspect="1"/>
            </p:cNvPicPr>
            <p:nvPr/>
          </p:nvPicPr>
          <p:blipFill>
            <a:blip r:embed="rId3"/>
            <a:srcRect b="10713"/>
            <a:stretch>
              <a:fillRect/>
            </a:stretch>
          </p:blipFill>
          <p:spPr>
            <a:xfrm>
              <a:off x="406400" y="228600"/>
              <a:ext cx="2057400" cy="635000"/>
            </a:xfrm>
            <a:prstGeom prst="rect">
              <a:avLst/>
            </a:prstGeom>
            <a:ln w="12700" cap="flat">
              <a:noFill/>
              <a:miter lim="400000"/>
            </a:ln>
            <a:effectLst/>
          </p:spPr>
        </p:pic>
        <p:sp>
          <p:nvSpPr>
            <p:cNvPr id="14" name="Google Shape;29;p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solidFill>
                    <a:srgbClr val="FFFFFF"/>
                  </a:solidFill>
                </a:defRPr>
              </a:pPr>
              <a:endParaRPr/>
            </a:p>
          </p:txBody>
        </p:sp>
      </p:grpSp>
      <p:pic>
        <p:nvPicPr>
          <p:cNvPr id="16" name="Google Shape;30;p8" descr="Google Shape;30;p8"/>
          <p:cNvPicPr>
            <a:picLocks noChangeAspect="1"/>
          </p:cNvPicPr>
          <p:nvPr/>
        </p:nvPicPr>
        <p:blipFill>
          <a:blip r:embed="rId4"/>
          <a:stretch>
            <a:fillRect/>
          </a:stretch>
        </p:blipFill>
        <p:spPr>
          <a:xfrm>
            <a:off x="6553200" y="228600"/>
            <a:ext cx="1920875" cy="609600"/>
          </a:xfrm>
          <a:prstGeom prst="rect">
            <a:avLst/>
          </a:prstGeom>
          <a:ln w="12700">
            <a:miter lim="400000"/>
          </a:ln>
        </p:spPr>
      </p:pic>
      <p:sp>
        <p:nvSpPr>
          <p:cNvPr id="17" name="Title Text"/>
          <p:cNvSpPr txBox="1">
            <a:spLocks noGrp="1"/>
          </p:cNvSpPr>
          <p:nvPr>
            <p:ph type="title"/>
          </p:nvPr>
        </p:nvSpPr>
        <p:spPr>
          <a:xfrm>
            <a:off x="0" y="0"/>
            <a:ext cx="6477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normAutofit/>
          </a:bodyPr>
          <a:lstStyle/>
          <a:p>
            <a:r>
              <a:t>Title Text</a:t>
            </a:r>
          </a:p>
        </p:txBody>
      </p:sp>
      <p:sp>
        <p:nvSpPr>
          <p:cNvPr id="18" name="Body Level One…"/>
          <p:cNvSpPr txBox="1">
            <a:spLocks noGrp="1"/>
          </p:cNvSpPr>
          <p:nvPr>
            <p:ph type="body" idx="1"/>
          </p:nvPr>
        </p:nvSpPr>
        <p:spPr>
          <a:xfrm>
            <a:off x="457200" y="13716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98989"/>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Calibri"/>
          <a:ea typeface="Calibri"/>
          <a:cs typeface="Calibri"/>
          <a:sym typeface="Calibri"/>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audio" Target="../media/audio8.wav"/><Relationship Id="rId2" Type="http://schemas.openxmlformats.org/officeDocument/2006/relationships/audio" Target="../media/audio8.wav"/><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9.wav"/><Relationship Id="rId1" Type="http://schemas.openxmlformats.org/officeDocument/2006/relationships/slideLayout" Target="../slideLayouts/slideLayout1.xml"/><Relationship Id="rId5" Type="http://schemas.openxmlformats.org/officeDocument/2006/relationships/audio" Target="../media/audio9.wav"/><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audio" Target="../media/audio10.wav"/><Relationship Id="rId2" Type="http://schemas.openxmlformats.org/officeDocument/2006/relationships/audio" Target="../media/audio10.wav"/><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4.wav"/><Relationship Id="rId1" Type="http://schemas.openxmlformats.org/officeDocument/2006/relationships/slideLayout" Target="../slideLayouts/slideLayout1.xml"/><Relationship Id="rId5" Type="http://schemas.openxmlformats.org/officeDocument/2006/relationships/audio" Target="../media/audio4.wav"/><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11.wav"/><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google.com" TargetMode="External"/><Relationship Id="rId7" Type="http://schemas.openxmlformats.org/officeDocument/2006/relationships/audio" Target="../media/audio12.wav"/><Relationship Id="rId2" Type="http://schemas.openxmlformats.org/officeDocument/2006/relationships/audio" Target="../media/audio12.wav"/><Relationship Id="rId1" Type="http://schemas.openxmlformats.org/officeDocument/2006/relationships/slideLayout" Target="../slideLayouts/slideLayout1.xml"/><Relationship Id="rId6" Type="http://schemas.openxmlformats.org/officeDocument/2006/relationships/hyperlink" Target="http://YouTube.com" TargetMode="External"/><Relationship Id="rId5" Type="http://schemas.openxmlformats.org/officeDocument/2006/relationships/hyperlink" Target="http://spotify.com" TargetMode="External"/><Relationship Id="rId4" Type="http://schemas.openxmlformats.org/officeDocument/2006/relationships/hyperlink" Target="http://wikipedia.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audio" Target="../media/audio13.wav"/><Relationship Id="rId1" Type="http://schemas.openxmlformats.org/officeDocument/2006/relationships/slideLayout" Target="../slideLayouts/slideLayout1.xml"/><Relationship Id="rId4" Type="http://schemas.openxmlformats.org/officeDocument/2006/relationships/audio" Target="../media/audio13.wav"/></Relationships>
</file>

<file path=ppt/slides/_rels/slide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4.wav"/><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5.wav"/><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6.wav"/><Relationship Id="rId1" Type="http://schemas.openxmlformats.org/officeDocument/2006/relationships/slideLayout" Target="../slideLayouts/slideLayout1.xml"/><Relationship Id="rId6" Type="http://schemas.openxmlformats.org/officeDocument/2006/relationships/audio" Target="../media/audio6.wav"/><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audio" Target="../media/audio7.wav"/><Relationship Id="rId2" Type="http://schemas.openxmlformats.org/officeDocument/2006/relationships/audio" Target="../media/audio7.wav"/><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6;p1"/>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38" name="Google Shape;47;p1"/>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39" name="Google Shape;48;p1"/>
          <p:cNvSpPr txBox="1"/>
          <p:nvPr/>
        </p:nvSpPr>
        <p:spPr>
          <a:xfrm>
            <a:off x="0" y="949608"/>
            <a:ext cx="9027350" cy="4006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099" tIns="33099" rIns="33099" bIns="33099" anchor="ctr">
            <a:spAutoFit/>
          </a:bodyPr>
          <a:lstStyle/>
          <a:p>
            <a:pPr algn="ctr">
              <a:defRPr sz="3200" b="1">
                <a:solidFill>
                  <a:srgbClr val="FF0000"/>
                </a:solidFill>
                <a:latin typeface="Candara"/>
                <a:ea typeface="Candara"/>
                <a:cs typeface="Candara"/>
                <a:sym typeface="Candara"/>
              </a:defRPr>
            </a:pPr>
            <a:endParaRPr dirty="0"/>
          </a:p>
          <a:p>
            <a:pPr algn="ctr">
              <a:defRPr sz="3200" b="1">
                <a:solidFill>
                  <a:srgbClr val="FF0000"/>
                </a:solidFill>
                <a:latin typeface="Candara"/>
                <a:ea typeface="Candara"/>
                <a:cs typeface="Candara"/>
                <a:sym typeface="Candara"/>
              </a:defRPr>
            </a:pPr>
            <a:r>
              <a:rPr lang="en-IN" dirty="0"/>
              <a:t>Music Player Clone</a:t>
            </a:r>
            <a:endParaRPr dirty="0"/>
          </a:p>
          <a:p>
            <a:pPr algn="ctr">
              <a:defRPr sz="3200" b="1">
                <a:solidFill>
                  <a:srgbClr val="FF0000"/>
                </a:solidFill>
                <a:latin typeface="Candara"/>
                <a:ea typeface="Candara"/>
                <a:cs typeface="Candara"/>
                <a:sym typeface="Candara"/>
              </a:defRPr>
            </a:pPr>
            <a:endParaRPr dirty="0"/>
          </a:p>
          <a:p>
            <a:pPr algn="ctr">
              <a:defRPr sz="3200"/>
            </a:pPr>
            <a:r>
              <a:rPr dirty="0"/>
              <a:t>Team N</a:t>
            </a:r>
            <a:r>
              <a:rPr lang="en-IN" dirty="0"/>
              <a:t>umber-</a:t>
            </a:r>
            <a:r>
              <a:rPr dirty="0"/>
              <a:t>18</a:t>
            </a:r>
            <a:endParaRPr lang="en-IN" dirty="0"/>
          </a:p>
          <a:p>
            <a:pPr algn="ctr">
              <a:defRPr sz="3200"/>
            </a:pPr>
            <a:endParaRPr lang="en-IN" dirty="0">
              <a:latin typeface="Aptos Display" panose="020B0004020202020204" pitchFamily="34" charset="0"/>
            </a:endParaRPr>
          </a:p>
          <a:p>
            <a:pPr algn="ctr">
              <a:defRPr sz="3200"/>
            </a:pPr>
            <a:r>
              <a:rPr lang="en-IN" b="1" dirty="0">
                <a:latin typeface="Aptos Display" panose="020B0004020202020204" pitchFamily="34" charset="0"/>
              </a:rPr>
              <a:t>Drishti Bhardwaj (2210990306)</a:t>
            </a:r>
          </a:p>
          <a:p>
            <a:pPr algn="ctr">
              <a:defRPr sz="3200"/>
            </a:pPr>
            <a:r>
              <a:rPr lang="en-IN" b="1" dirty="0">
                <a:latin typeface="Aptos Display" panose="020B0004020202020204" pitchFamily="34" charset="0"/>
              </a:rPr>
              <a:t>Gautam Nagpal (2210990321)</a:t>
            </a:r>
          </a:p>
          <a:p>
            <a:pPr algn="ctr">
              <a:defRPr sz="3200"/>
            </a:pPr>
            <a:r>
              <a:rPr lang="en-IN" b="1" dirty="0" err="1">
                <a:latin typeface="Aptos Display" panose="020B0004020202020204" pitchFamily="34" charset="0"/>
              </a:rPr>
              <a:t>Geetanshu</a:t>
            </a:r>
            <a:r>
              <a:rPr lang="en-IN" b="1" dirty="0">
                <a:latin typeface="Aptos Display" panose="020B0004020202020204" pitchFamily="34" charset="0"/>
              </a:rPr>
              <a:t> </a:t>
            </a:r>
            <a:r>
              <a:rPr lang="en-IN" b="1" dirty="0" err="1">
                <a:latin typeface="Aptos Display" panose="020B0004020202020204" pitchFamily="34" charset="0"/>
              </a:rPr>
              <a:t>Mantro</a:t>
            </a:r>
            <a:r>
              <a:rPr lang="en-IN" b="1" dirty="0">
                <a:latin typeface="Aptos Display" panose="020B0004020202020204" pitchFamily="34" charset="0"/>
              </a:rPr>
              <a:t> (2210990324)</a:t>
            </a:r>
            <a:endParaRPr b="1" dirty="0">
              <a:latin typeface="Aptos Display" panose="020B00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drumroll.wav"/>
          </p:stSnd>
        </p:sndAc>
      </p:transition>
    </mc:Choice>
    <mc:Fallback xmlns="">
      <p:transition spd="slow">
        <p:fade/>
        <p:sndAc>
          <p:stSnd>
            <p:snd r:embed="rId3" name="drumroll.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ource Code"/>
          <p:cNvSpPr txBox="1">
            <a:spLocks noGrp="1"/>
          </p:cNvSpPr>
          <p:nvPr>
            <p:ph type="title"/>
          </p:nvPr>
        </p:nvSpPr>
        <p:spPr>
          <a:prstGeom prst="rect">
            <a:avLst/>
          </a:prstGeom>
        </p:spPr>
        <p:txBody>
          <a:bodyPr/>
          <a:lstStyle/>
          <a:p>
            <a:r>
              <a:t>Source Code</a:t>
            </a:r>
          </a:p>
        </p:txBody>
      </p:sp>
      <p:sp>
        <p:nvSpPr>
          <p:cNvPr id="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87" name="Screenshot 2024-03-10 at 5.04.27 PM.png" descr="Screenshot 2024-03-10 at 5.04.27 PM.png"/>
          <p:cNvPicPr>
            <a:picLocks noChangeAspect="1"/>
          </p:cNvPicPr>
          <p:nvPr/>
        </p:nvPicPr>
        <p:blipFill>
          <a:blip r:embed="rId3"/>
          <a:stretch>
            <a:fillRect/>
          </a:stretch>
        </p:blipFill>
        <p:spPr>
          <a:xfrm>
            <a:off x="1078274" y="967678"/>
            <a:ext cx="2670234" cy="2798771"/>
          </a:xfrm>
          <a:prstGeom prst="rect">
            <a:avLst/>
          </a:prstGeom>
          <a:ln w="12700">
            <a:miter lim="400000"/>
          </a:ln>
        </p:spPr>
      </p:pic>
      <p:pic>
        <p:nvPicPr>
          <p:cNvPr id="88" name="Screenshot 2024-03-10 at 5.04.38 PM.png" descr="Screenshot 2024-03-10 at 5.04.38 PM.png"/>
          <p:cNvPicPr>
            <a:picLocks noChangeAspect="1"/>
          </p:cNvPicPr>
          <p:nvPr/>
        </p:nvPicPr>
        <p:blipFill>
          <a:blip r:embed="rId4"/>
          <a:stretch>
            <a:fillRect/>
          </a:stretch>
        </p:blipFill>
        <p:spPr>
          <a:xfrm>
            <a:off x="4849699" y="967678"/>
            <a:ext cx="2740463" cy="2798771"/>
          </a:xfrm>
          <a:prstGeom prst="rect">
            <a:avLst/>
          </a:prstGeom>
          <a:ln w="12700">
            <a:miter lim="400000"/>
          </a:ln>
        </p:spPr>
      </p:pic>
      <p:pic>
        <p:nvPicPr>
          <p:cNvPr id="89" name="Screenshot 2024-03-10 at 5.05.06 PM.png" descr="Screenshot 2024-03-10 at 5.05.06 PM.png"/>
          <p:cNvPicPr>
            <a:picLocks noChangeAspect="1"/>
          </p:cNvPicPr>
          <p:nvPr/>
        </p:nvPicPr>
        <p:blipFill>
          <a:blip r:embed="rId5"/>
          <a:stretch>
            <a:fillRect/>
          </a:stretch>
        </p:blipFill>
        <p:spPr>
          <a:xfrm>
            <a:off x="1062146" y="3821619"/>
            <a:ext cx="2686361" cy="2690800"/>
          </a:xfrm>
          <a:prstGeom prst="rect">
            <a:avLst/>
          </a:prstGeom>
          <a:ln w="12700">
            <a:miter lim="400000"/>
          </a:ln>
        </p:spPr>
      </p:pic>
      <p:pic>
        <p:nvPicPr>
          <p:cNvPr id="90" name="Screenshot 2024-03-10 at 5.05.21 PM.png" descr="Screenshot 2024-03-10 at 5.05.21 PM.png"/>
          <p:cNvPicPr>
            <a:picLocks noChangeAspect="1"/>
          </p:cNvPicPr>
          <p:nvPr/>
        </p:nvPicPr>
        <p:blipFill>
          <a:blip r:embed="rId6"/>
          <a:stretch>
            <a:fillRect/>
          </a:stretch>
        </p:blipFill>
        <p:spPr>
          <a:xfrm>
            <a:off x="4837098" y="3836639"/>
            <a:ext cx="2753064" cy="26607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4000">
        <p:checker/>
        <p:sndAc>
          <p:stSnd>
            <p:snd r:embed="rId2" name="suction.wav"/>
          </p:stSnd>
        </p:sndAc>
      </p:transition>
    </mc:Choice>
    <mc:Fallback xmlns="">
      <p:transition spd="slow">
        <p:checker/>
        <p:sndAc>
          <p:stSnd>
            <p:snd r:embed="rId7" name="suction.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ource Code"/>
          <p:cNvSpPr txBox="1">
            <a:spLocks noGrp="1"/>
          </p:cNvSpPr>
          <p:nvPr>
            <p:ph type="title"/>
          </p:nvPr>
        </p:nvSpPr>
        <p:spPr>
          <a:prstGeom prst="rect">
            <a:avLst/>
          </a:prstGeom>
        </p:spPr>
        <p:txBody>
          <a:bodyPr/>
          <a:lstStyle/>
          <a:p>
            <a:r>
              <a:t>Source Code</a:t>
            </a:r>
          </a:p>
        </p:txBody>
      </p:sp>
      <p:sp>
        <p:nvSpPr>
          <p:cNvPr id="9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94" name="Screenshot 2024-03-10 at 5.05.35 PM.png" descr="Screenshot 2024-03-10 at 5.05.35 PM.png"/>
          <p:cNvPicPr>
            <a:picLocks noChangeAspect="1"/>
          </p:cNvPicPr>
          <p:nvPr/>
        </p:nvPicPr>
        <p:blipFill>
          <a:blip r:embed="rId3"/>
          <a:stretch>
            <a:fillRect/>
          </a:stretch>
        </p:blipFill>
        <p:spPr>
          <a:xfrm>
            <a:off x="682534" y="1817475"/>
            <a:ext cx="2997201" cy="3223050"/>
          </a:xfrm>
          <a:prstGeom prst="rect">
            <a:avLst/>
          </a:prstGeom>
          <a:ln w="12700">
            <a:miter lim="400000"/>
          </a:ln>
        </p:spPr>
      </p:pic>
      <p:pic>
        <p:nvPicPr>
          <p:cNvPr id="95" name="Screenshot 2024-03-10 at 5.05.45 PM.png" descr="Screenshot 2024-03-10 at 5.05.45 PM.png"/>
          <p:cNvPicPr>
            <a:picLocks noChangeAspect="1"/>
          </p:cNvPicPr>
          <p:nvPr/>
        </p:nvPicPr>
        <p:blipFill>
          <a:blip r:embed="rId4"/>
          <a:stretch>
            <a:fillRect/>
          </a:stretch>
        </p:blipFill>
        <p:spPr>
          <a:xfrm>
            <a:off x="4861636" y="1867153"/>
            <a:ext cx="3247177" cy="31236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4000">
        <p14:vortex dir="r"/>
        <p:sndAc>
          <p:stSnd>
            <p:snd r:embed="rId2" name="coin.wav"/>
          </p:stSnd>
        </p:sndAc>
      </p:transition>
    </mc:Choice>
    <mc:Fallback xmlns="">
      <p:transition spd="slow">
        <p:fade/>
        <p:sndAc>
          <p:stSnd>
            <p:snd r:embed="rId5" name="coin.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ource Code"/>
          <p:cNvSpPr txBox="1">
            <a:spLocks noGrp="1"/>
          </p:cNvSpPr>
          <p:nvPr>
            <p:ph type="title"/>
          </p:nvPr>
        </p:nvSpPr>
        <p:spPr>
          <a:prstGeom prst="rect">
            <a:avLst/>
          </a:prstGeom>
        </p:spPr>
        <p:txBody>
          <a:bodyPr/>
          <a:lstStyle/>
          <a:p>
            <a:r>
              <a:t>Source Code</a:t>
            </a:r>
          </a:p>
        </p:txBody>
      </p:sp>
      <p:sp>
        <p:nvSpPr>
          <p:cNvPr id="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99" name="JavaScript code for the project"/>
          <p:cNvSpPr txBox="1"/>
          <p:nvPr/>
        </p:nvSpPr>
        <p:spPr>
          <a:xfrm>
            <a:off x="166384" y="967152"/>
            <a:ext cx="4315214" cy="43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700">
                <a:latin typeface="Calibri"/>
                <a:ea typeface="Calibri"/>
                <a:cs typeface="Calibri"/>
                <a:sym typeface="Calibri"/>
              </a:defRPr>
            </a:lvl1pPr>
          </a:lstStyle>
          <a:p>
            <a:r>
              <a:t>JavaScript code for the project</a:t>
            </a:r>
          </a:p>
        </p:txBody>
      </p:sp>
      <p:pic>
        <p:nvPicPr>
          <p:cNvPr id="100" name="Screenshot 2024-03-10 at 5.12.57 PM.png" descr="Screenshot 2024-03-10 at 5.12.57 PM.png"/>
          <p:cNvPicPr>
            <a:picLocks noChangeAspect="1"/>
          </p:cNvPicPr>
          <p:nvPr/>
        </p:nvPicPr>
        <p:blipFill>
          <a:blip r:embed="rId3"/>
          <a:stretch>
            <a:fillRect/>
          </a:stretch>
        </p:blipFill>
        <p:spPr>
          <a:xfrm>
            <a:off x="613116" y="1414789"/>
            <a:ext cx="3421749" cy="2729441"/>
          </a:xfrm>
          <a:prstGeom prst="rect">
            <a:avLst/>
          </a:prstGeom>
          <a:ln w="12700">
            <a:miter lim="400000"/>
          </a:ln>
        </p:spPr>
      </p:pic>
      <p:pic>
        <p:nvPicPr>
          <p:cNvPr id="101" name="Screenshot 2024-03-10 at 5.13.10 PM.png" descr="Screenshot 2024-03-10 at 5.13.10 PM.png"/>
          <p:cNvPicPr>
            <a:picLocks noChangeAspect="1"/>
          </p:cNvPicPr>
          <p:nvPr/>
        </p:nvPicPr>
        <p:blipFill>
          <a:blip r:embed="rId4"/>
          <a:stretch>
            <a:fillRect/>
          </a:stretch>
        </p:blipFill>
        <p:spPr>
          <a:xfrm>
            <a:off x="4591695" y="1414789"/>
            <a:ext cx="3060646" cy="2729441"/>
          </a:xfrm>
          <a:prstGeom prst="rect">
            <a:avLst/>
          </a:prstGeom>
          <a:ln w="12700">
            <a:miter lim="400000"/>
          </a:ln>
        </p:spPr>
      </p:pic>
      <p:pic>
        <p:nvPicPr>
          <p:cNvPr id="102" name="Screenshot 2024-03-10 at 5.13.30 PM.png" descr="Screenshot 2024-03-10 at 5.13.30 PM.png"/>
          <p:cNvPicPr>
            <a:picLocks noChangeAspect="1"/>
          </p:cNvPicPr>
          <p:nvPr/>
        </p:nvPicPr>
        <p:blipFill>
          <a:blip r:embed="rId5"/>
          <a:stretch>
            <a:fillRect/>
          </a:stretch>
        </p:blipFill>
        <p:spPr>
          <a:xfrm>
            <a:off x="613116" y="4216482"/>
            <a:ext cx="3421749" cy="2416866"/>
          </a:xfrm>
          <a:prstGeom prst="rect">
            <a:avLst/>
          </a:prstGeom>
          <a:ln w="12700">
            <a:miter lim="400000"/>
          </a:ln>
        </p:spPr>
      </p:pic>
      <p:pic>
        <p:nvPicPr>
          <p:cNvPr id="103" name="Screenshot 2024-03-10 at 5.13.51 PM.png" descr="Screenshot 2024-03-10 at 5.13.51 PM.png"/>
          <p:cNvPicPr>
            <a:picLocks noChangeAspect="1"/>
          </p:cNvPicPr>
          <p:nvPr/>
        </p:nvPicPr>
        <p:blipFill>
          <a:blip r:embed="rId6"/>
          <a:stretch>
            <a:fillRect/>
          </a:stretch>
        </p:blipFill>
        <p:spPr>
          <a:xfrm>
            <a:off x="4591696" y="4214243"/>
            <a:ext cx="3060646" cy="242134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4000">
        <p14:doors dir="vert"/>
        <p:sndAc>
          <p:stSnd>
            <p:snd r:embed="rId2" name="explode.wav"/>
          </p:stSnd>
        </p:sndAc>
      </p:transition>
    </mc:Choice>
    <mc:Fallback xmlns="">
      <p:transition spd="slow">
        <p:fade/>
        <p:sndAc>
          <p:stSnd>
            <p:snd r:embed="rId7" name="explod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Source Code"/>
          <p:cNvSpPr txBox="1">
            <a:spLocks noGrp="1"/>
          </p:cNvSpPr>
          <p:nvPr>
            <p:ph type="title"/>
          </p:nvPr>
        </p:nvSpPr>
        <p:spPr>
          <a:prstGeom prst="rect">
            <a:avLst/>
          </a:prstGeom>
        </p:spPr>
        <p:txBody>
          <a:bodyPr/>
          <a:lstStyle/>
          <a:p>
            <a:r>
              <a:t>Source Code</a:t>
            </a:r>
          </a:p>
        </p:txBody>
      </p:sp>
      <p:sp>
        <p:nvSpPr>
          <p:cNvPr id="1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107" name="Screenshot 2024-03-10 at 5.14.11 PM.png" descr="Screenshot 2024-03-10 at 5.14.11 PM.png"/>
          <p:cNvPicPr>
            <a:picLocks noChangeAspect="1"/>
          </p:cNvPicPr>
          <p:nvPr/>
        </p:nvPicPr>
        <p:blipFill>
          <a:blip r:embed="rId3"/>
          <a:stretch>
            <a:fillRect/>
          </a:stretch>
        </p:blipFill>
        <p:spPr>
          <a:xfrm>
            <a:off x="118397" y="2056344"/>
            <a:ext cx="4288885" cy="3247299"/>
          </a:xfrm>
          <a:prstGeom prst="rect">
            <a:avLst/>
          </a:prstGeom>
          <a:ln w="12700">
            <a:miter lim="400000"/>
          </a:ln>
        </p:spPr>
      </p:pic>
      <p:pic>
        <p:nvPicPr>
          <p:cNvPr id="108" name="Screenshot 2024-03-10 at 5.14.37 PM.png" descr="Screenshot 2024-03-10 at 5.14.37 PM.png"/>
          <p:cNvPicPr>
            <a:picLocks noChangeAspect="1"/>
          </p:cNvPicPr>
          <p:nvPr/>
        </p:nvPicPr>
        <p:blipFill>
          <a:blip r:embed="rId4"/>
          <a:stretch>
            <a:fillRect/>
          </a:stretch>
        </p:blipFill>
        <p:spPr>
          <a:xfrm>
            <a:off x="4589065" y="2666955"/>
            <a:ext cx="4391202" cy="220989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origami"/>
        <p:sndAc>
          <p:stSnd>
            <p:snd r:embed="rId2" name="whoosh.wav"/>
          </p:stSnd>
        </p:sndAc>
      </p:transition>
    </mc:Choice>
    <mc:Fallback xmlns="">
      <p:transition spd="slow">
        <p:fade/>
        <p:sndAc>
          <p:stSnd>
            <p:snd r:embed="rId5" name="whoosh.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onclusion"/>
          <p:cNvSpPr txBox="1">
            <a:spLocks noGrp="1"/>
          </p:cNvSpPr>
          <p:nvPr>
            <p:ph type="title"/>
          </p:nvPr>
        </p:nvSpPr>
        <p:spPr>
          <a:xfrm>
            <a:off x="711200" y="0"/>
            <a:ext cx="6477000" cy="838200"/>
          </a:xfrm>
          <a:prstGeom prst="rect">
            <a:avLst/>
          </a:prstGeom>
        </p:spPr>
        <p:txBody>
          <a:bodyPr/>
          <a:lstStyle/>
          <a:p>
            <a:r>
              <a:rPr b="1" dirty="0"/>
              <a:t>Conclusion</a:t>
            </a:r>
          </a:p>
        </p:txBody>
      </p:sp>
      <p:sp>
        <p:nvSpPr>
          <p:cNvPr id="111" name="The music player successfully functions and works to play music on click and other functions work as needed.…"/>
          <p:cNvSpPr txBox="1">
            <a:spLocks noGrp="1"/>
          </p:cNvSpPr>
          <p:nvPr>
            <p:ph type="body" idx="1"/>
          </p:nvPr>
        </p:nvSpPr>
        <p:spPr>
          <a:prstGeom prst="rect">
            <a:avLst/>
          </a:prstGeom>
        </p:spPr>
        <p:txBody>
          <a:bodyPr/>
          <a:lstStyle/>
          <a:p>
            <a:r>
              <a:rPr dirty="0"/>
              <a:t>The music player successfully functions and works to play music on click and other functions work as needed.</a:t>
            </a:r>
          </a:p>
          <a:p>
            <a:r>
              <a:rPr dirty="0"/>
              <a:t>We were able to learn, polish our skills, use </a:t>
            </a:r>
            <a:r>
              <a:rPr dirty="0" err="1"/>
              <a:t>javascript</a:t>
            </a:r>
            <a:r>
              <a:rPr dirty="0"/>
              <a:t>, learn the functioning offered by </a:t>
            </a:r>
            <a:r>
              <a:rPr dirty="0" err="1"/>
              <a:t>javascript</a:t>
            </a:r>
            <a:r>
              <a:rPr dirty="0"/>
              <a:t> to make a great web page. </a:t>
            </a:r>
          </a:p>
        </p:txBody>
      </p:sp>
      <p:sp>
        <p:nvSpPr>
          <p:cNvPr id="1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mc:AlternateContent xmlns:mc="http://schemas.openxmlformats.org/markup-compatibility/2006" xmlns:p14="http://schemas.microsoft.com/office/powerpoint/2010/main">
    <mc:Choice Requires="p14">
      <p:transition spd="slow" p14:dur="4000">
        <p14:ripple/>
        <p:sndAc>
          <p:stSnd>
            <p:snd r:embed="rId2" name="laser.wav"/>
          </p:stSnd>
        </p:sndAc>
      </p:transition>
    </mc:Choice>
    <mc:Fallback xmlns="">
      <p:transition spd="slow">
        <p:fade/>
        <p:sndAc>
          <p:stSnd>
            <p:snd r:embed="rId3" name="laser.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prstGeom prst="rect">
            <a:avLst/>
          </a:prstGeom>
        </p:spPr>
        <p:txBody>
          <a:bodyPr/>
          <a:lstStyle/>
          <a:p>
            <a:r>
              <a:t>Reference</a:t>
            </a:r>
          </a:p>
        </p:txBody>
      </p:sp>
      <p:sp>
        <p:nvSpPr>
          <p:cNvPr id="115" name="Text Placeholder 2"/>
          <p:cNvSpPr txBox="1">
            <a:spLocks noGrp="1"/>
          </p:cNvSpPr>
          <p:nvPr>
            <p:ph type="body" idx="1"/>
          </p:nvPr>
        </p:nvSpPr>
        <p:spPr>
          <a:xfrm>
            <a:off x="159728" y="1363508"/>
            <a:ext cx="8229601" cy="4525964"/>
          </a:xfrm>
          <a:prstGeom prst="rect">
            <a:avLst/>
          </a:prstGeom>
        </p:spPr>
        <p:txBody>
          <a:bodyPr/>
          <a:lstStyle/>
          <a:p>
            <a:pPr marL="0" indent="114300">
              <a:buSzTx/>
              <a:buNone/>
              <a:defRPr sz="2000">
                <a:latin typeface="Times New Roman"/>
                <a:ea typeface="Times New Roman"/>
                <a:cs typeface="Times New Roman"/>
                <a:sym typeface="Times New Roman"/>
              </a:defRPr>
            </a:pPr>
            <a:r>
              <a:rPr u="sng">
                <a:solidFill>
                  <a:srgbClr val="0000FF"/>
                </a:solidFill>
                <a:uFill>
                  <a:solidFill>
                    <a:srgbClr val="0000FF"/>
                  </a:solidFill>
                </a:uFill>
                <a:hlinkClick r:id="rId3"/>
              </a:rPr>
              <a:t>google.com</a:t>
            </a:r>
          </a:p>
          <a:p>
            <a:pPr marL="0" indent="114300">
              <a:buSzTx/>
              <a:buNone/>
              <a:defRPr sz="2000">
                <a:latin typeface="Times New Roman"/>
                <a:ea typeface="Times New Roman"/>
                <a:cs typeface="Times New Roman"/>
                <a:sym typeface="Times New Roman"/>
              </a:defRPr>
            </a:pPr>
            <a:r>
              <a:rPr u="sng">
                <a:solidFill>
                  <a:srgbClr val="0000FF"/>
                </a:solidFill>
                <a:uFill>
                  <a:solidFill>
                    <a:srgbClr val="0000FF"/>
                  </a:solidFill>
                </a:uFill>
                <a:hlinkClick r:id="rId4"/>
              </a:rPr>
              <a:t>wikipedia.com</a:t>
            </a:r>
          </a:p>
          <a:p>
            <a:pPr marL="0" indent="114300">
              <a:buSzTx/>
              <a:buNone/>
              <a:defRPr sz="2000">
                <a:latin typeface="Times New Roman"/>
                <a:ea typeface="Times New Roman"/>
                <a:cs typeface="Times New Roman"/>
                <a:sym typeface="Times New Roman"/>
              </a:defRPr>
            </a:pPr>
            <a:r>
              <a:rPr u="sng">
                <a:solidFill>
                  <a:srgbClr val="0000FF"/>
                </a:solidFill>
                <a:uFill>
                  <a:solidFill>
                    <a:srgbClr val="0000FF"/>
                  </a:solidFill>
                </a:uFill>
                <a:hlinkClick r:id="rId5"/>
              </a:rPr>
              <a:t>spotify.com</a:t>
            </a:r>
          </a:p>
          <a:p>
            <a:pPr marL="0" indent="114300">
              <a:buSzTx/>
              <a:buNone/>
              <a:defRPr sz="2000">
                <a:latin typeface="Times New Roman"/>
                <a:ea typeface="Times New Roman"/>
                <a:cs typeface="Times New Roman"/>
                <a:sym typeface="Times New Roman"/>
              </a:defRPr>
            </a:pPr>
            <a:r>
              <a:rPr u="sng">
                <a:solidFill>
                  <a:srgbClr val="0000FF"/>
                </a:solidFill>
                <a:uFill>
                  <a:solidFill>
                    <a:srgbClr val="0000FF"/>
                  </a:solidFill>
                </a:uFill>
                <a:hlinkClick r:id="rId6"/>
              </a:rPr>
              <a:t>YouTube.com</a:t>
            </a:r>
          </a:p>
          <a:p>
            <a:pPr marL="0" indent="114300">
              <a:buSzTx/>
              <a:buNone/>
              <a:defRPr sz="2000">
                <a:latin typeface="Times New Roman"/>
                <a:ea typeface="Times New Roman"/>
                <a:cs typeface="Times New Roman"/>
                <a:sym typeface="Times New Roman"/>
              </a:defRPr>
            </a:pPr>
            <a:endParaRPr u="sng">
              <a:solidFill>
                <a:srgbClr val="0000FF"/>
              </a:solidFill>
              <a:uFill>
                <a:solidFill>
                  <a:srgbClr val="0000FF"/>
                </a:solidFill>
              </a:uFill>
              <a:hlinkClick r:id="rId6"/>
            </a:endParaRPr>
          </a:p>
          <a:p>
            <a:pPr marL="0" indent="114300">
              <a:buSzTx/>
              <a:buNone/>
              <a:defRPr sz="2000">
                <a:latin typeface="Times New Roman"/>
                <a:ea typeface="Times New Roman"/>
                <a:cs typeface="Times New Roman"/>
                <a:sym typeface="Times New Roman"/>
              </a:defRPr>
            </a:pPr>
            <a:endParaRPr u="sng">
              <a:solidFill>
                <a:srgbClr val="0000FF"/>
              </a:solidFill>
              <a:uFill>
                <a:solidFill>
                  <a:srgbClr val="0000FF"/>
                </a:solidFill>
              </a:uFill>
              <a:hlinkClick r:id="rId6"/>
            </a:endParaRPr>
          </a:p>
        </p:txBody>
      </p:sp>
      <p:sp>
        <p:nvSpPr>
          <p:cNvPr id="116"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17"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wind"/>
        <p:sndAc>
          <p:stSnd>
            <p:snd r:embed="rId2" name="wind.wav"/>
          </p:stSnd>
        </p:sndAc>
      </p:transition>
    </mc:Choice>
    <mc:Fallback xmlns="">
      <p:transition spd="slow">
        <p:fade/>
        <p:sndAc>
          <p:stSnd>
            <p:snd r:embed="rId7" name="wind.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DF441-E733-02EF-2A52-091ECE53F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663045"/>
          </a:xfrm>
          <a:prstGeom prst="rect">
            <a:avLst/>
          </a:prstGeom>
        </p:spPr>
      </p:pic>
      <p:sp>
        <p:nvSpPr>
          <p:cNvPr id="119" name="Text Placeholder 2"/>
          <p:cNvSpPr txBox="1">
            <a:spLocks noGrp="1"/>
          </p:cNvSpPr>
          <p:nvPr>
            <p:ph type="body" idx="1"/>
          </p:nvPr>
        </p:nvSpPr>
        <p:spPr>
          <a:xfrm>
            <a:off x="-620642" y="1846262"/>
            <a:ext cx="10385284" cy="4525963"/>
          </a:xfrm>
          <a:prstGeom prst="rect">
            <a:avLst/>
          </a:prstGeom>
        </p:spPr>
        <p:txBody>
          <a:bodyPr/>
          <a:lstStyle/>
          <a:p>
            <a:pPr marL="0" indent="114300" algn="ctr">
              <a:buSzTx/>
              <a:buNone/>
              <a:defRPr sz="1000"/>
            </a:pPr>
            <a:endParaRPr dirty="0"/>
          </a:p>
          <a:p>
            <a:pPr marL="0" indent="114300" algn="ctr">
              <a:buSzTx/>
              <a:buNone/>
              <a:defRPr sz="2000"/>
            </a:pPr>
            <a:endParaRPr dirty="0"/>
          </a:p>
          <a:p>
            <a:pPr marL="0" indent="114300" algn="ctr">
              <a:buSzTx/>
              <a:buNone/>
              <a:defRPr sz="8400"/>
            </a:pPr>
            <a:r>
              <a:rPr lang="en-IN" b="1" dirty="0" err="1">
                <a:solidFill>
                  <a:schemeClr val="bg1">
                    <a:lumMod val="85000"/>
                  </a:schemeClr>
                </a:solidFill>
              </a:rPr>
              <a:t>Thenkeww</a:t>
            </a:r>
            <a:r>
              <a:rPr lang="en-IN" b="1" dirty="0">
                <a:solidFill>
                  <a:schemeClr val="bg1">
                    <a:lumMod val="85000"/>
                  </a:schemeClr>
                </a:solidFill>
                <a:sym typeface="Wingdings" panose="05000000000000000000" pitchFamily="2" charset="2"/>
              </a:rPr>
              <a:t>:)&lt;3 :)</a:t>
            </a:r>
            <a:endParaRPr b="1" dirty="0">
              <a:solidFill>
                <a:schemeClr val="bg1">
                  <a:lumMod val="85000"/>
                </a:schemeClr>
              </a:solidFill>
            </a:endParaRPr>
          </a:p>
        </p:txBody>
      </p:sp>
      <p:sp>
        <p:nvSpPr>
          <p:cNvPr id="120"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121" name="Slide Number Placeholder 4"/>
          <p:cNvSpPr txBox="1">
            <a:spLocks noGrp="1"/>
          </p:cNvSpPr>
          <p:nvPr>
            <p:ph type="sldNum" sz="quarter" idx="2"/>
          </p:nvPr>
        </p:nvSpPr>
        <p:spPr>
          <a:xfrm>
            <a:off x="8428216" y="6414780"/>
            <a:ext cx="258584"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fallOver"/>
        <p:sndAc>
          <p:stSnd>
            <p:snd r:embed="rId2" name="applause.wav"/>
          </p:stSnd>
        </p:sndAc>
      </p:transition>
    </mc:Choice>
    <mc:Fallback xmlns="">
      <p:transition spd="slow">
        <p:fade/>
        <p:sndAc>
          <p:stSnd>
            <p:snd r:embed="rId4"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noGrp="1"/>
          </p:cNvSpPr>
          <p:nvPr>
            <p:ph type="title"/>
          </p:nvPr>
        </p:nvSpPr>
        <p:spPr>
          <a:xfrm>
            <a:off x="0" y="-24364"/>
            <a:ext cx="7924800" cy="838200"/>
          </a:xfrm>
          <a:prstGeom prst="rect">
            <a:avLst/>
          </a:prstGeom>
        </p:spPr>
        <p:txBody>
          <a:bodyPr/>
          <a:lstStyle/>
          <a:p>
            <a:r>
              <a:rPr b="1" dirty="0"/>
              <a:t>Index</a:t>
            </a:r>
          </a:p>
        </p:txBody>
      </p:sp>
      <p:sp>
        <p:nvSpPr>
          <p:cNvPr id="42" name="Text Placeholder 2"/>
          <p:cNvSpPr txBox="1">
            <a:spLocks noGrp="1"/>
          </p:cNvSpPr>
          <p:nvPr>
            <p:ph type="body" idx="1"/>
          </p:nvPr>
        </p:nvSpPr>
        <p:spPr>
          <a:xfrm>
            <a:off x="289064" y="1105936"/>
            <a:ext cx="8229601" cy="5357328"/>
          </a:xfrm>
          <a:prstGeom prst="rect">
            <a:avLst/>
          </a:prstGeom>
        </p:spPr>
        <p:txBody>
          <a:bodyPr/>
          <a:lstStyle/>
          <a:p>
            <a:r>
              <a:t>Objective</a:t>
            </a:r>
          </a:p>
          <a:p>
            <a:r>
              <a:t>Introduction</a:t>
            </a:r>
          </a:p>
          <a:p>
            <a:r>
              <a:t>Methodology, Approach &amp; Techniques</a:t>
            </a:r>
          </a:p>
          <a:p>
            <a:r>
              <a:t>Algorithm</a:t>
            </a:r>
          </a:p>
          <a:p>
            <a:r>
              <a:t>Flow Chart</a:t>
            </a:r>
          </a:p>
          <a:p>
            <a:r>
              <a:t>Result </a:t>
            </a:r>
          </a:p>
          <a:p>
            <a:r>
              <a:t>Source Code (screenshots)</a:t>
            </a:r>
          </a:p>
          <a:p>
            <a:r>
              <a:t>Conclusion</a:t>
            </a:r>
          </a:p>
          <a:p>
            <a:r>
              <a:t>Reference</a:t>
            </a:r>
          </a:p>
        </p:txBody>
      </p:sp>
      <p:sp>
        <p:nvSpPr>
          <p:cNvPr id="43" name="Date Placeholder 3"/>
          <p:cNvSpPr txBox="1"/>
          <p:nvPr/>
        </p:nvSpPr>
        <p:spPr>
          <a:xfrm>
            <a:off x="502925" y="6414780"/>
            <a:ext cx="2042150" cy="2482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nchor="ctr">
            <a:spAutoFit/>
          </a:bodyPr>
          <a:lstStyle>
            <a:lvl1pPr>
              <a:defRPr sz="1200">
                <a:solidFill>
                  <a:srgbClr val="898989"/>
                </a:solidFill>
                <a:latin typeface="Calibri"/>
                <a:ea typeface="Calibri"/>
                <a:cs typeface="Calibri"/>
                <a:sym typeface="Calibri"/>
              </a:defRPr>
            </a:lvl1pPr>
          </a:lstStyle>
          <a:p>
            <a:r>
              <a:t>22CS016</a:t>
            </a:r>
          </a:p>
        </p:txBody>
      </p:sp>
      <p:sp>
        <p:nvSpPr>
          <p:cNvPr id="44" name="Slide Number Placeholder 4"/>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prestige"/>
        <p:sndAc>
          <p:stSnd>
            <p:snd r:embed="rId2" name="bomb.wav"/>
          </p:stSnd>
        </p:sndAc>
      </p:transition>
    </mc:Choice>
    <mc:Fallback xmlns="">
      <p:transition spd="slow">
        <p:fade/>
        <p:sndAc>
          <p:stSnd>
            <p:snd r:embed="rId3" name="bomb.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bjective"/>
          <p:cNvSpPr txBox="1">
            <a:spLocks noGrp="1"/>
          </p:cNvSpPr>
          <p:nvPr>
            <p:ph type="title"/>
          </p:nvPr>
        </p:nvSpPr>
        <p:spPr>
          <a:xfrm>
            <a:off x="0" y="0"/>
            <a:ext cx="8686800" cy="838200"/>
          </a:xfrm>
          <a:prstGeom prst="rect">
            <a:avLst/>
          </a:prstGeom>
        </p:spPr>
        <p:txBody>
          <a:bodyPr/>
          <a:lstStyle/>
          <a:p>
            <a:r>
              <a:rPr b="1" dirty="0"/>
              <a:t>Objective</a:t>
            </a:r>
          </a:p>
        </p:txBody>
      </p:sp>
      <p:sp>
        <p:nvSpPr>
          <p:cNvPr id="47" name="To create a Spotify Web clone using HTML/CSS…"/>
          <p:cNvSpPr txBox="1">
            <a:spLocks noGrp="1"/>
          </p:cNvSpPr>
          <p:nvPr>
            <p:ph type="body" idx="1"/>
          </p:nvPr>
        </p:nvSpPr>
        <p:spPr>
          <a:prstGeom prst="rect">
            <a:avLst/>
          </a:prstGeom>
        </p:spPr>
        <p:txBody>
          <a:bodyPr/>
          <a:lstStyle/>
          <a:p>
            <a:r>
              <a:t>To create a Spotify Web clone using HTML/CSS</a:t>
            </a:r>
          </a:p>
          <a:p>
            <a:r>
              <a:t>To use JavaScript to make the website functioning</a:t>
            </a:r>
          </a:p>
          <a:p>
            <a:r>
              <a:t>To learn web development by recreating a popular website</a:t>
            </a:r>
          </a:p>
          <a:p>
            <a:r>
              <a:t>To showcase and learn from this opportunity to make a project</a:t>
            </a:r>
          </a:p>
        </p:txBody>
      </p:sp>
      <p:sp>
        <p:nvSpPr>
          <p:cNvPr id="48"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rush"/>
        <p:sndAc>
          <p:stSnd>
            <p:snd r:embed="rId2" name="camera.wav"/>
          </p:stSnd>
        </p:sndAc>
      </p:transition>
    </mc:Choice>
    <mc:Fallback xmlns="">
      <p:transition spd="slow">
        <p:fade/>
        <p:sndAc>
          <p:stSnd>
            <p:snd r:embed="rId3" name="camera.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Introduction"/>
          <p:cNvSpPr txBox="1">
            <a:spLocks noGrp="1"/>
          </p:cNvSpPr>
          <p:nvPr>
            <p:ph type="title"/>
          </p:nvPr>
        </p:nvSpPr>
        <p:spPr>
          <a:xfrm>
            <a:off x="770467" y="33867"/>
            <a:ext cx="6477000" cy="838200"/>
          </a:xfrm>
          <a:prstGeom prst="rect">
            <a:avLst/>
          </a:prstGeom>
        </p:spPr>
        <p:txBody>
          <a:bodyPr/>
          <a:lstStyle/>
          <a:p>
            <a:r>
              <a:rPr b="1" dirty="0"/>
              <a:t>Introduction</a:t>
            </a:r>
          </a:p>
        </p:txBody>
      </p:sp>
      <p:sp>
        <p:nvSpPr>
          <p:cNvPr id="51" name="This project is a web music player, designed using HTML, CSS and JavaScript, and can play limited songs as visible on the home page playlists.…"/>
          <p:cNvSpPr txBox="1">
            <a:spLocks noGrp="1"/>
          </p:cNvSpPr>
          <p:nvPr>
            <p:ph type="body" idx="1"/>
          </p:nvPr>
        </p:nvSpPr>
        <p:spPr>
          <a:prstGeom prst="rect">
            <a:avLst/>
          </a:prstGeom>
        </p:spPr>
        <p:txBody>
          <a:bodyPr/>
          <a:lstStyle/>
          <a:p>
            <a:r>
              <a:rPr dirty="0"/>
              <a:t>This project is a web music player, designed using HTML, CSS and JavaScript, and can play limited songs as visible on the home page playlists.</a:t>
            </a:r>
          </a:p>
          <a:p>
            <a:r>
              <a:rPr dirty="0"/>
              <a:t>This web page enables listening to music by simply clicking the song to play, from different playlists as visible on the home page.</a:t>
            </a:r>
          </a:p>
        </p:txBody>
      </p:sp>
      <p:sp>
        <p:nvSpPr>
          <p:cNvPr id="52"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airplane"/>
        <p:sndAc>
          <p:stSnd>
            <p:snd r:embed="rId2" name="whoosh.wav"/>
          </p:stSnd>
        </p:sndAc>
      </p:transition>
    </mc:Choice>
    <mc:Fallback xmlns="">
      <p:transition spd="slow">
        <p:fade/>
        <p:sndAc>
          <p:stSnd>
            <p:snd r:embed="rId3" name="whoosh.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Methodology, Approach &amp; Techniques"/>
          <p:cNvSpPr txBox="1">
            <a:spLocks noGrp="1"/>
          </p:cNvSpPr>
          <p:nvPr>
            <p:ph type="title"/>
          </p:nvPr>
        </p:nvSpPr>
        <p:spPr>
          <a:prstGeom prst="rect">
            <a:avLst/>
          </a:prstGeom>
        </p:spPr>
        <p:txBody>
          <a:bodyPr/>
          <a:lstStyle>
            <a:lvl1pPr marL="429768" indent="-322325" algn="l" defTabSz="859536">
              <a:spcBef>
                <a:spcPts val="200"/>
              </a:spcBef>
              <a:buClr>
                <a:srgbClr val="000000"/>
              </a:buClr>
              <a:buSzPts val="3000"/>
              <a:buFont typeface="Arial"/>
              <a:buChar char="•"/>
              <a:defRPr sz="3008"/>
            </a:lvl1pPr>
          </a:lstStyle>
          <a:p>
            <a:pPr marL="107443" indent="0">
              <a:buNone/>
            </a:pPr>
            <a:r>
              <a:rPr b="1" dirty="0"/>
              <a:t>Methodology, Approach &amp; Techniques</a:t>
            </a:r>
          </a:p>
        </p:txBody>
      </p:sp>
      <p:sp>
        <p:nvSpPr>
          <p:cNvPr id="55" name="The framework for the web page was done using HTML, using div tags to create the card for the playlists, to make containers for the menu bar, to inscribe content at the the head of the page, inscribing logos/icons, using other various tags to set the cla"/>
          <p:cNvSpPr txBox="1">
            <a:spLocks noGrp="1"/>
          </p:cNvSpPr>
          <p:nvPr>
            <p:ph type="body" idx="1"/>
          </p:nvPr>
        </p:nvSpPr>
        <p:spPr>
          <a:prstGeom prst="rect">
            <a:avLst/>
          </a:prstGeom>
        </p:spPr>
        <p:txBody>
          <a:bodyPr/>
          <a:lstStyle/>
          <a:p>
            <a:pPr marL="292607" indent="-219455" defTabSz="585215">
              <a:spcBef>
                <a:spcPts val="100"/>
              </a:spcBef>
              <a:buSzPts val="2000"/>
              <a:defRPr sz="2048"/>
            </a:pPr>
            <a:r>
              <a:t>The framework for the web page was done using HTML, using div tags to create the card for the playlists, to make containers for the menu bar, to inscribe content at the the head of the page, inscribing logos/icons, using other various tags to set the class, the play bar, the compiled songs list etc.</a:t>
            </a:r>
          </a:p>
          <a:p>
            <a:pPr marL="292607" indent="-219455" defTabSz="585215">
              <a:spcBef>
                <a:spcPts val="100"/>
              </a:spcBef>
              <a:buSzPts val="2000"/>
              <a:defRPr sz="2048"/>
            </a:pPr>
            <a:r>
              <a:t>To manage the size and the placement of the containers as well as the background colours visible on the page, CSS was put to use, setting width, colour, position, gaps, paddings and fonts of the content on the page.</a:t>
            </a:r>
          </a:p>
          <a:p>
            <a:pPr marL="292607" indent="-219455" defTabSz="585215">
              <a:spcBef>
                <a:spcPts val="100"/>
              </a:spcBef>
              <a:buSzPts val="2000"/>
              <a:defRPr sz="2048"/>
            </a:pPr>
            <a:r>
              <a:t>Javascript was used to make the music player, that is, the algorithm to play music on one click, the audio files were uploaded in the project folder, javascript codes were used to access these files, and to handle the working of the player to play the song, or the next song, or the previous songs by using event functions which get triggered on click by the user.</a:t>
            </a:r>
          </a:p>
        </p:txBody>
      </p:sp>
      <p:sp>
        <p:nvSpPr>
          <p:cNvPr id="56"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fracture"/>
        <p:sndAc>
          <p:stSnd>
            <p:snd r:embed="rId2" name="hammer.wav"/>
          </p:stSnd>
        </p:sndAc>
      </p:transition>
    </mc:Choice>
    <mc:Fallback xmlns="">
      <p:transition spd="slow">
        <p:fade/>
        <p:sndAc>
          <p:stSnd>
            <p:snd r:embed="rId3" name="hammer.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lowChart"/>
          <p:cNvSpPr txBox="1">
            <a:spLocks noGrp="1"/>
          </p:cNvSpPr>
          <p:nvPr>
            <p:ph type="title"/>
          </p:nvPr>
        </p:nvSpPr>
        <p:spPr>
          <a:prstGeom prst="rect">
            <a:avLst/>
          </a:prstGeom>
        </p:spPr>
        <p:txBody>
          <a:bodyPr/>
          <a:lstStyle/>
          <a:p>
            <a:r>
              <a:rPr lang="en-IN" dirty="0"/>
              <a:t>Snapshots</a:t>
            </a:r>
            <a:endParaRPr dirty="0"/>
          </a:p>
        </p:txBody>
      </p:sp>
      <p:sp>
        <p:nvSpPr>
          <p:cNvPr id="63" name="Double-click to edit"/>
          <p:cNvSpPr txBox="1">
            <a:spLocks noGrp="1"/>
          </p:cNvSpPr>
          <p:nvPr>
            <p:ph type="body" idx="1"/>
          </p:nvPr>
        </p:nvSpPr>
        <p:spPr>
          <a:xfrm>
            <a:off x="457200" y="1981200"/>
            <a:ext cx="8229600" cy="3916363"/>
          </a:xfrm>
          <a:prstGeom prst="rect">
            <a:avLst/>
          </a:prstGeom>
        </p:spPr>
        <p:txBody>
          <a:bodyPr/>
          <a:lstStyle/>
          <a:p>
            <a:endParaRPr dirty="0"/>
          </a:p>
        </p:txBody>
      </p:sp>
      <p:sp>
        <p:nvSpPr>
          <p:cNvPr id="64"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3" name="Picture 2">
            <a:extLst>
              <a:ext uri="{FF2B5EF4-FFF2-40B4-BE49-F238E27FC236}">
                <a16:creationId xmlns:a16="http://schemas.microsoft.com/office/drawing/2014/main" id="{777C04FF-EF7F-B576-1ADF-27510C3517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885" y="1135588"/>
            <a:ext cx="3959515" cy="2100399"/>
          </a:xfrm>
          <a:prstGeom prst="rect">
            <a:avLst/>
          </a:prstGeom>
        </p:spPr>
      </p:pic>
      <p:pic>
        <p:nvPicPr>
          <p:cNvPr id="5" name="Picture 4">
            <a:extLst>
              <a:ext uri="{FF2B5EF4-FFF2-40B4-BE49-F238E27FC236}">
                <a16:creationId xmlns:a16="http://schemas.microsoft.com/office/drawing/2014/main" id="{3ACD1283-D48D-F7AD-3E0C-7A52E7CCF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81" y="3796904"/>
            <a:ext cx="5317068" cy="2833001"/>
          </a:xfrm>
          <a:prstGeom prst="rect">
            <a:avLst/>
          </a:prstGeom>
        </p:spPr>
      </p:pic>
      <p:pic>
        <p:nvPicPr>
          <p:cNvPr id="7" name="Picture 6">
            <a:extLst>
              <a:ext uri="{FF2B5EF4-FFF2-40B4-BE49-F238E27FC236}">
                <a16:creationId xmlns:a16="http://schemas.microsoft.com/office/drawing/2014/main" id="{273F8C5F-8C8D-1D86-15BB-80B49E1D7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715" y="1420283"/>
            <a:ext cx="4188943" cy="22221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sult"/>
          <p:cNvSpPr txBox="1">
            <a:spLocks noGrp="1"/>
          </p:cNvSpPr>
          <p:nvPr>
            <p:ph type="title"/>
          </p:nvPr>
        </p:nvSpPr>
        <p:spPr>
          <a:prstGeom prst="rect">
            <a:avLst/>
          </a:prstGeom>
        </p:spPr>
        <p:txBody>
          <a:bodyPr/>
          <a:lstStyle/>
          <a:p>
            <a:r>
              <a:t>Result</a:t>
            </a:r>
          </a:p>
        </p:txBody>
      </p:sp>
      <p:sp>
        <p:nvSpPr>
          <p:cNvPr id="67" name="Double-click to edit"/>
          <p:cNvSpPr txBox="1">
            <a:spLocks noGrp="1"/>
          </p:cNvSpPr>
          <p:nvPr>
            <p:ph type="body" idx="1"/>
          </p:nvPr>
        </p:nvSpPr>
        <p:spPr>
          <a:prstGeom prst="rect">
            <a:avLst/>
          </a:prstGeom>
        </p:spPr>
        <p:txBody>
          <a:bodyPr>
            <a:normAutofit/>
          </a:bodyPr>
          <a:lstStyle/>
          <a:p>
            <a:pPr marL="114300" indent="0">
              <a:buNone/>
            </a:pPr>
            <a:r>
              <a:rPr lang="en-IN" dirty="0"/>
              <a:t>We successfully created a music player using HTML,CSS and JavaScript that plays and pauses as per our liking.</a:t>
            </a:r>
          </a:p>
          <a:p>
            <a:pPr marL="114300" indent="0">
              <a:buNone/>
            </a:pPr>
            <a:endParaRPr lang="en-IN" dirty="0"/>
          </a:p>
          <a:p>
            <a:pPr marL="114300" indent="0">
              <a:buNone/>
            </a:pPr>
            <a:r>
              <a:rPr lang="en-IN" dirty="0"/>
              <a:t>We were able to polish our skills and learn because of this project.</a:t>
            </a:r>
          </a:p>
          <a:p>
            <a:pPr marL="114300" indent="0">
              <a:buNone/>
            </a:pPr>
            <a:endParaRPr lang="en-IN" dirty="0"/>
          </a:p>
        </p:txBody>
      </p:sp>
      <p:sp>
        <p:nvSpPr>
          <p:cNvPr id="68"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ource Code"/>
          <p:cNvSpPr txBox="1">
            <a:spLocks noGrp="1"/>
          </p:cNvSpPr>
          <p:nvPr>
            <p:ph type="title"/>
          </p:nvPr>
        </p:nvSpPr>
        <p:spPr>
          <a:xfrm>
            <a:off x="838200" y="0"/>
            <a:ext cx="6477000" cy="838200"/>
          </a:xfrm>
          <a:prstGeom prst="rect">
            <a:avLst/>
          </a:prstGeom>
        </p:spPr>
        <p:txBody>
          <a:bodyPr/>
          <a:lstStyle/>
          <a:p>
            <a:r>
              <a:rPr b="1" dirty="0"/>
              <a:t>Source Code</a:t>
            </a:r>
          </a:p>
        </p:txBody>
      </p:sp>
      <p:sp>
        <p:nvSpPr>
          <p:cNvPr id="71" name="Slide Number"/>
          <p:cNvSpPr txBox="1">
            <a:spLocks noGrp="1"/>
          </p:cNvSpPr>
          <p:nvPr>
            <p:ph type="sldNum" sz="quarter" idx="2"/>
          </p:nvPr>
        </p:nvSpPr>
        <p:spPr>
          <a:xfrm>
            <a:off x="8505458" y="6414780"/>
            <a:ext cx="181343" cy="2482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72" name="HTML code for the project"/>
          <p:cNvSpPr txBox="1"/>
          <p:nvPr/>
        </p:nvSpPr>
        <p:spPr>
          <a:xfrm>
            <a:off x="94933" y="871236"/>
            <a:ext cx="362170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600">
                <a:latin typeface="Calibri"/>
                <a:ea typeface="Calibri"/>
                <a:cs typeface="Calibri"/>
                <a:sym typeface="Calibri"/>
              </a:defRPr>
            </a:lvl1pPr>
          </a:lstStyle>
          <a:p>
            <a:r>
              <a:t>HTML code for the project</a:t>
            </a:r>
          </a:p>
        </p:txBody>
      </p:sp>
      <p:pic>
        <p:nvPicPr>
          <p:cNvPr id="73" name="Screenshot 2024-03-10 at 4.57.43 PM.png" descr="Screenshot 2024-03-10 at 4.57.43 PM.png"/>
          <p:cNvPicPr>
            <a:picLocks noChangeAspect="1"/>
          </p:cNvPicPr>
          <p:nvPr/>
        </p:nvPicPr>
        <p:blipFill>
          <a:blip r:embed="rId3"/>
          <a:stretch>
            <a:fillRect/>
          </a:stretch>
        </p:blipFill>
        <p:spPr>
          <a:xfrm>
            <a:off x="505925" y="1341936"/>
            <a:ext cx="3317064" cy="2623602"/>
          </a:xfrm>
          <a:prstGeom prst="rect">
            <a:avLst/>
          </a:prstGeom>
          <a:ln w="12700">
            <a:miter lim="400000"/>
          </a:ln>
        </p:spPr>
      </p:pic>
      <p:pic>
        <p:nvPicPr>
          <p:cNvPr id="74" name="Screenshot 2024-03-10 at 4.57.59 PM.png" descr="Screenshot 2024-03-10 at 4.57.59 PM.png"/>
          <p:cNvPicPr>
            <a:picLocks noChangeAspect="1"/>
          </p:cNvPicPr>
          <p:nvPr/>
        </p:nvPicPr>
        <p:blipFill>
          <a:blip r:embed="rId4"/>
          <a:srcRect/>
          <a:stretch>
            <a:fillRect/>
          </a:stretch>
        </p:blipFill>
        <p:spPr>
          <a:xfrm>
            <a:off x="5075079" y="1392200"/>
            <a:ext cx="3671767" cy="2573310"/>
          </a:xfrm>
          <a:prstGeom prst="rect">
            <a:avLst/>
          </a:prstGeom>
          <a:ln w="12700">
            <a:miter lim="400000"/>
          </a:ln>
        </p:spPr>
      </p:pic>
      <p:pic>
        <p:nvPicPr>
          <p:cNvPr id="75" name="Screenshot 2024-03-10 at 4.58.15 PM.png" descr="Screenshot 2024-03-10 at 4.58.15 PM.png"/>
          <p:cNvPicPr>
            <a:picLocks noChangeAspect="1"/>
          </p:cNvPicPr>
          <p:nvPr/>
        </p:nvPicPr>
        <p:blipFill>
          <a:blip r:embed="rId5"/>
          <a:stretch>
            <a:fillRect/>
          </a:stretch>
        </p:blipFill>
        <p:spPr>
          <a:xfrm>
            <a:off x="2821247" y="4083429"/>
            <a:ext cx="3165234" cy="250428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4000">
        <p14:honeycomb/>
        <p:sndAc>
          <p:stSnd>
            <p:snd r:embed="rId2" name="type.wav"/>
          </p:stSnd>
        </p:sndAc>
      </p:transition>
    </mc:Choice>
    <mc:Fallback xmlns="">
      <p:transition spd="slow">
        <p:fade/>
        <p:sndAc>
          <p:stSnd>
            <p:snd r:embed="rId6" name="typ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ource Code"/>
          <p:cNvSpPr txBox="1">
            <a:spLocks noGrp="1"/>
          </p:cNvSpPr>
          <p:nvPr>
            <p:ph type="title"/>
          </p:nvPr>
        </p:nvSpPr>
        <p:spPr>
          <a:xfrm>
            <a:off x="813577" y="0"/>
            <a:ext cx="6477000" cy="838200"/>
          </a:xfrm>
          <a:prstGeom prst="rect">
            <a:avLst/>
          </a:prstGeom>
        </p:spPr>
        <p:txBody>
          <a:bodyPr/>
          <a:lstStyle/>
          <a:p>
            <a:r>
              <a:rPr b="1" dirty="0"/>
              <a:t>Source Code</a:t>
            </a:r>
          </a:p>
        </p:txBody>
      </p:sp>
      <p:sp>
        <p:nvSpPr>
          <p:cNvPr id="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79" name="CSS code for the project"/>
          <p:cNvSpPr txBox="1"/>
          <p:nvPr/>
        </p:nvSpPr>
        <p:spPr>
          <a:xfrm>
            <a:off x="340699" y="908951"/>
            <a:ext cx="3560302" cy="444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800">
                <a:latin typeface="Calibri"/>
                <a:ea typeface="Calibri"/>
                <a:cs typeface="Calibri"/>
                <a:sym typeface="Calibri"/>
              </a:defRPr>
            </a:lvl1pPr>
          </a:lstStyle>
          <a:p>
            <a:r>
              <a:rPr dirty="0"/>
              <a:t>CSS code for the project</a:t>
            </a:r>
          </a:p>
        </p:txBody>
      </p:sp>
      <p:pic>
        <p:nvPicPr>
          <p:cNvPr id="80" name="Screenshot 2024-03-10 at 5.03.32 PM.png" descr="Screenshot 2024-03-10 at 5.03.32 PM.png"/>
          <p:cNvPicPr>
            <a:picLocks noChangeAspect="1"/>
          </p:cNvPicPr>
          <p:nvPr/>
        </p:nvPicPr>
        <p:blipFill>
          <a:blip r:embed="rId3"/>
          <a:stretch>
            <a:fillRect/>
          </a:stretch>
        </p:blipFill>
        <p:spPr>
          <a:xfrm>
            <a:off x="1100667" y="1476284"/>
            <a:ext cx="2951410" cy="2477649"/>
          </a:xfrm>
          <a:prstGeom prst="rect">
            <a:avLst/>
          </a:prstGeom>
          <a:ln w="12700">
            <a:miter lim="400000"/>
          </a:ln>
        </p:spPr>
      </p:pic>
      <p:pic>
        <p:nvPicPr>
          <p:cNvPr id="81" name="Screenshot 2024-03-10 at 5.03.47 PM.png" descr="Screenshot 2024-03-10 at 5.03.47 PM.png"/>
          <p:cNvPicPr>
            <a:picLocks noChangeAspect="1"/>
          </p:cNvPicPr>
          <p:nvPr/>
        </p:nvPicPr>
        <p:blipFill>
          <a:blip r:embed="rId4"/>
          <a:stretch>
            <a:fillRect/>
          </a:stretch>
        </p:blipFill>
        <p:spPr>
          <a:xfrm>
            <a:off x="5091925" y="1424462"/>
            <a:ext cx="2669225" cy="2529472"/>
          </a:xfrm>
          <a:prstGeom prst="rect">
            <a:avLst/>
          </a:prstGeom>
          <a:ln w="12700">
            <a:miter lim="400000"/>
          </a:ln>
        </p:spPr>
      </p:pic>
      <p:pic>
        <p:nvPicPr>
          <p:cNvPr id="82" name="Screenshot 2024-03-10 at 5.04.02 PM.png" descr="Screenshot 2024-03-10 at 5.04.02 PM.png"/>
          <p:cNvPicPr>
            <a:picLocks noChangeAspect="1"/>
          </p:cNvPicPr>
          <p:nvPr/>
        </p:nvPicPr>
        <p:blipFill>
          <a:blip r:embed="rId5"/>
          <a:stretch>
            <a:fillRect/>
          </a:stretch>
        </p:blipFill>
        <p:spPr>
          <a:xfrm>
            <a:off x="1100668" y="4072282"/>
            <a:ext cx="2951410" cy="2594812"/>
          </a:xfrm>
          <a:prstGeom prst="rect">
            <a:avLst/>
          </a:prstGeom>
          <a:ln w="12700">
            <a:miter lim="400000"/>
          </a:ln>
        </p:spPr>
      </p:pic>
      <p:pic>
        <p:nvPicPr>
          <p:cNvPr id="83" name="Screenshot 2024-03-10 at 5.04.13 PM.png" descr="Screenshot 2024-03-10 at 5.04.13 PM.png"/>
          <p:cNvPicPr>
            <a:picLocks noChangeAspect="1"/>
          </p:cNvPicPr>
          <p:nvPr/>
        </p:nvPicPr>
        <p:blipFill>
          <a:blip r:embed="rId6"/>
          <a:stretch>
            <a:fillRect/>
          </a:stretch>
        </p:blipFill>
        <p:spPr>
          <a:xfrm>
            <a:off x="5091926" y="4072282"/>
            <a:ext cx="2669224" cy="25907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4000">
        <p14:shred/>
        <p:sndAc>
          <p:stSnd>
            <p:snd r:embed="rId2" name="voltage.wav"/>
          </p:stSnd>
        </p:sndAc>
      </p:transition>
    </mc:Choice>
    <mc:Fallback xmlns="">
      <p:transition spd="slow">
        <p:fade/>
        <p:sndAc>
          <p:stSnd>
            <p:snd r:embed="rId7" name="voltage.wav"/>
          </p:stSnd>
        </p:sndAc>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1530</TotalTime>
  <Words>473</Words>
  <Application>Microsoft Office PowerPoint</Application>
  <PresentationFormat>On-screen Show (4:3)</PresentationFormat>
  <Paragraphs>75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 Display</vt:lpstr>
      <vt:lpstr>Arial</vt:lpstr>
      <vt:lpstr>Calibri</vt:lpstr>
      <vt:lpstr>Wingdings</vt:lpstr>
      <vt:lpstr>Office Theme</vt:lpstr>
      <vt:lpstr>PowerPoint Presentation</vt:lpstr>
      <vt:lpstr>Index</vt:lpstr>
      <vt:lpstr>Objective</vt:lpstr>
      <vt:lpstr>Introduction</vt:lpstr>
      <vt:lpstr>Methodology, Approach &amp; Techniques</vt:lpstr>
      <vt:lpstr>Snapshots</vt:lpstr>
      <vt:lpstr>Result</vt:lpstr>
      <vt:lpstr>Source Code</vt:lpstr>
      <vt:lpstr>Source Code</vt:lpstr>
      <vt:lpstr>Source Code</vt:lpstr>
      <vt:lpstr>Source Code</vt:lpstr>
      <vt:lpstr>Source Code</vt:lpstr>
      <vt:lpstr>Source Code</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Drishti Bhardwaj</cp:lastModifiedBy>
  <cp:revision>2</cp:revision>
  <dcterms:modified xsi:type="dcterms:W3CDTF">2024-03-19T06:04:29Z</dcterms:modified>
</cp:coreProperties>
</file>